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70" r:id="rId12"/>
    <p:sldId id="269" r:id="rId13"/>
    <p:sldId id="267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38" autoAdjust="0"/>
  </p:normalViewPr>
  <p:slideViewPr>
    <p:cSldViewPr>
      <p:cViewPr varScale="1">
        <p:scale>
          <a:sx n="112" d="100"/>
          <a:sy n="112" d="100"/>
        </p:scale>
        <p:origin x="-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08DF-3A9B-4FC6-9431-9979F3F136C6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EBBE5-D870-4C89-8D6A-A300CEC4F0F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B12744-606F-44AC-915B-9DFC064B9678}" type="datetimeFigureOut">
              <a:rPr lang="pt-BR" smtClean="0"/>
              <a:pPr/>
              <a:t>8/11/11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002560-759D-4630-9A76-6B3E24498037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t.wikipedia.org/wiki/Duke_University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Livro de Michael </a:t>
            </a:r>
            <a:r>
              <a:rPr lang="pt-BR" sz="2000" dirty="0" err="1" smtClean="0"/>
              <a:t>Hardt</a:t>
            </a:r>
            <a:r>
              <a:rPr lang="pt-BR" sz="2000" dirty="0" smtClean="0"/>
              <a:t> e Antonio </a:t>
            </a:r>
            <a:r>
              <a:rPr lang="pt-BR" sz="2000" dirty="0" err="1" smtClean="0"/>
              <a:t>Negri</a:t>
            </a:r>
            <a:endParaRPr lang="pt-BR" sz="2000" dirty="0" smtClean="0"/>
          </a:p>
          <a:p>
            <a:r>
              <a:rPr lang="pt-BR" sz="2000" dirty="0" smtClean="0"/>
              <a:t>Editora Record</a:t>
            </a:r>
          </a:p>
          <a:p>
            <a:r>
              <a:rPr lang="pt-BR" sz="2000" dirty="0" smtClean="0"/>
              <a:t>2004</a:t>
            </a: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MULTIDÃO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339166" cy="365760"/>
          </a:xfrm>
        </p:spPr>
        <p:txBody>
          <a:bodyPr/>
          <a:lstStyle/>
          <a:p>
            <a:r>
              <a:rPr lang="pt-BR" b="1" dirty="0" smtClean="0"/>
              <a:t>Disciplina Governo Eletrônico Professores: Aires </a:t>
            </a:r>
            <a:r>
              <a:rPr lang="pt-BR" b="1" dirty="0" err="1" smtClean="0"/>
              <a:t>Rover</a:t>
            </a:r>
            <a:r>
              <a:rPr lang="pt-BR" b="1" dirty="0" smtClean="0"/>
              <a:t> e </a:t>
            </a:r>
            <a:r>
              <a:rPr lang="pt-BR" b="1" dirty="0" err="1" smtClean="0"/>
              <a:t>Orides</a:t>
            </a:r>
            <a:r>
              <a:rPr lang="pt-BR" b="1" dirty="0" smtClean="0"/>
              <a:t> </a:t>
            </a:r>
            <a:r>
              <a:rPr lang="pt-BR" b="1" dirty="0" err="1" smtClean="0"/>
              <a:t>Mezzaroba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Estado de Guerra global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Guerra =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policial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err="1" smtClean="0"/>
              <a:t>âmbito</a:t>
            </a:r>
            <a:r>
              <a:rPr lang="en-US" dirty="0" smtClean="0"/>
              <a:t> das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internacionais</a:t>
            </a:r>
            <a:r>
              <a:rPr lang="en-US" dirty="0" smtClean="0"/>
              <a:t> a </a:t>
            </a:r>
            <a:r>
              <a:rPr lang="en-US" dirty="0" err="1" smtClean="0"/>
              <a:t>guerra</a:t>
            </a:r>
            <a:r>
              <a:rPr lang="en-US" dirty="0" smtClean="0"/>
              <a:t> </a:t>
            </a:r>
            <a:r>
              <a:rPr lang="en-US" dirty="0" err="1" smtClean="0"/>
              <a:t>passa</a:t>
            </a:r>
            <a:r>
              <a:rPr lang="en-US" dirty="0" smtClean="0"/>
              <a:t> a 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endParaRPr lang="en-US" dirty="0" smtClean="0"/>
          </a:p>
          <a:p>
            <a:r>
              <a:rPr lang="en-US" dirty="0" err="1" smtClean="0"/>
              <a:t>Torna</a:t>
            </a:r>
            <a:r>
              <a:rPr lang="en-US" dirty="0" smtClean="0"/>
              <a:t>-se um </a:t>
            </a:r>
            <a:r>
              <a:rPr lang="en-US" dirty="0" err="1" smtClean="0"/>
              <a:t>obstáculo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forças</a:t>
            </a:r>
            <a:r>
              <a:rPr lang="en-US" dirty="0" smtClean="0"/>
              <a:t> de </a:t>
            </a:r>
            <a:r>
              <a:rPr lang="en-US" dirty="0" err="1" smtClean="0"/>
              <a:t>transformação</a:t>
            </a:r>
            <a:r>
              <a:rPr lang="en-US" dirty="0" smtClean="0"/>
              <a:t> </a:t>
            </a:r>
            <a:r>
              <a:rPr lang="en-US" dirty="0" smtClean="0"/>
              <a:t>social</a:t>
            </a:r>
          </a:p>
          <a:p>
            <a:r>
              <a:rPr lang="en-US" dirty="0" err="1" smtClean="0"/>
              <a:t>Conceito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smtClean="0"/>
              <a:t>mal </a:t>
            </a:r>
            <a:r>
              <a:rPr lang="en-US" dirty="0" err="1" smtClean="0"/>
              <a:t>traduz</a:t>
            </a:r>
            <a:r>
              <a:rPr lang="en-US" dirty="0" smtClean="0"/>
              <a:t> no </a:t>
            </a:r>
            <a:r>
              <a:rPr lang="en-US" dirty="0" err="1" smtClean="0"/>
              <a:t>Direito</a:t>
            </a:r>
            <a:r>
              <a:rPr lang="en-US" dirty="0" smtClean="0"/>
              <a:t>,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Negri</a:t>
            </a:r>
            <a:r>
              <a:rPr lang="en-US" dirty="0" smtClean="0"/>
              <a:t>, no crime contra a </a:t>
            </a:r>
            <a:r>
              <a:rPr lang="en-US" dirty="0" err="1" smtClean="0"/>
              <a:t>humanidade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de Guerra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Crime contra a </a:t>
            </a:r>
            <a:r>
              <a:rPr lang="en-US" dirty="0" err="1" smtClean="0"/>
              <a:t>humanidade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penal </a:t>
            </a:r>
            <a:r>
              <a:rPr lang="en-US" dirty="0" smtClean="0"/>
              <a:t>global</a:t>
            </a:r>
          </a:p>
          <a:p>
            <a:r>
              <a:rPr lang="en-US" dirty="0" err="1" smtClean="0"/>
              <a:t>Transição</a:t>
            </a:r>
            <a:r>
              <a:rPr lang="en-US" dirty="0" smtClean="0"/>
              <a:t> </a:t>
            </a:r>
            <a:r>
              <a:rPr lang="en-US" dirty="0" smtClean="0"/>
              <a:t>do Estado do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social 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guerra</a:t>
            </a:r>
            <a:r>
              <a:rPr lang="en-US" dirty="0" smtClean="0"/>
              <a:t> - </a:t>
            </a:r>
            <a:r>
              <a:rPr lang="en-US" dirty="0" err="1" smtClean="0"/>
              <a:t>tolerância</a:t>
            </a:r>
            <a:r>
              <a:rPr lang="en-US" dirty="0" smtClean="0"/>
              <a:t> </a:t>
            </a:r>
            <a:r>
              <a:rPr lang="en-US" dirty="0" smtClean="0"/>
              <a:t>zero</a:t>
            </a:r>
          </a:p>
          <a:p>
            <a:r>
              <a:rPr lang="en-US" dirty="0" err="1" smtClean="0"/>
              <a:t>Diminuição</a:t>
            </a:r>
            <a:r>
              <a:rPr lang="en-US" dirty="0" smtClean="0"/>
              <a:t> </a:t>
            </a:r>
            <a:r>
              <a:rPr lang="en-US" dirty="0" smtClean="0"/>
              <a:t>das </a:t>
            </a:r>
            <a:r>
              <a:rPr lang="en-US" dirty="0" err="1" smtClean="0"/>
              <a:t>liberdades</a:t>
            </a:r>
            <a:r>
              <a:rPr lang="en-US" dirty="0" smtClean="0"/>
              <a:t> </a:t>
            </a:r>
            <a:r>
              <a:rPr lang="en-US" dirty="0" err="1" smtClean="0"/>
              <a:t>civis</a:t>
            </a:r>
            <a:r>
              <a:rPr lang="en-US" dirty="0" smtClean="0"/>
              <a:t> , </a:t>
            </a:r>
            <a:r>
              <a:rPr lang="en-US" dirty="0" err="1" smtClean="0"/>
              <a:t>aumento</a:t>
            </a:r>
            <a:r>
              <a:rPr lang="en-US" dirty="0" smtClean="0"/>
              <a:t> dos </a:t>
            </a:r>
            <a:r>
              <a:rPr lang="en-US" dirty="0" err="1" smtClean="0"/>
              <a:t>índices</a:t>
            </a:r>
            <a:r>
              <a:rPr lang="en-US" dirty="0" smtClean="0"/>
              <a:t> de </a:t>
            </a:r>
            <a:r>
              <a:rPr lang="en-US" dirty="0" err="1" smtClean="0"/>
              <a:t>encarceramento</a:t>
            </a:r>
            <a:endParaRPr lang="en-US" dirty="0" smtClean="0"/>
          </a:p>
          <a:p>
            <a:r>
              <a:rPr lang="en-US" dirty="0" smtClean="0"/>
              <a:t>Serve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bloquear</a:t>
            </a:r>
            <a:r>
              <a:rPr lang="en-US" dirty="0" smtClean="0"/>
              <a:t> as novas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expressão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de </a:t>
            </a:r>
            <a:r>
              <a:rPr lang="en-US" dirty="0" err="1" smtClean="0"/>
              <a:t>produtividade</a:t>
            </a:r>
            <a:endParaRPr lang="en-US" dirty="0" smtClean="0"/>
          </a:p>
          <a:p>
            <a:r>
              <a:rPr lang="en-US" dirty="0" smtClean="0"/>
              <a:t>Guerra </a:t>
            </a:r>
            <a:r>
              <a:rPr lang="en-US" dirty="0" err="1" smtClean="0"/>
              <a:t>exige</a:t>
            </a:r>
            <a:r>
              <a:rPr lang="en-US" dirty="0" smtClean="0"/>
              <a:t> </a:t>
            </a:r>
            <a:r>
              <a:rPr lang="en-US" dirty="0" err="1" smtClean="0"/>
              <a:t>suspensão</a:t>
            </a:r>
            <a:r>
              <a:rPr lang="en-US" dirty="0" smtClean="0"/>
              <a:t> das </a:t>
            </a:r>
            <a:r>
              <a:rPr lang="en-US" dirty="0" err="1" smtClean="0"/>
              <a:t>trocas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participação</a:t>
            </a:r>
            <a:r>
              <a:rPr lang="en-US" dirty="0" smtClean="0"/>
              <a:t> </a:t>
            </a:r>
            <a:r>
              <a:rPr lang="en-US" dirty="0" err="1" smtClean="0"/>
              <a:t>democrática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Penal Internacional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submetem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mantem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próprios</a:t>
            </a:r>
            <a:r>
              <a:rPr lang="en-US" dirty="0" smtClean="0"/>
              <a:t> de </a:t>
            </a:r>
            <a:r>
              <a:rPr lang="en-US" dirty="0" err="1" smtClean="0"/>
              <a:t>sanção</a:t>
            </a:r>
            <a:r>
              <a:rPr lang="en-US" dirty="0" smtClean="0"/>
              <a:t> -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smtClean="0"/>
              <a:t>Guantánamo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violência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legitimada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a priori de </a:t>
            </a:r>
            <a:r>
              <a:rPr lang="en-US" dirty="0" err="1" smtClean="0"/>
              <a:t>acordo</a:t>
            </a:r>
            <a:r>
              <a:rPr lang="en-US" dirty="0" smtClean="0"/>
              <a:t> com a lei, </a:t>
            </a:r>
            <a:r>
              <a:rPr lang="en-US" dirty="0" err="1" smtClean="0"/>
              <a:t>mas</a:t>
            </a:r>
            <a:r>
              <a:rPr lang="en-US" dirty="0" smtClean="0"/>
              <a:t> a posteriori de </a:t>
            </a:r>
            <a:r>
              <a:rPr lang="en-US" dirty="0" err="1" smtClean="0"/>
              <a:t>acordo</a:t>
            </a:r>
            <a:r>
              <a:rPr lang="en-US" dirty="0" smtClean="0"/>
              <a:t> com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presença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 do </a:t>
            </a:r>
            <a:r>
              <a:rPr lang="en-US" dirty="0" err="1" smtClean="0"/>
              <a:t>inimigo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a </a:t>
            </a:r>
            <a:r>
              <a:rPr lang="en-US" dirty="0" err="1" smtClean="0"/>
              <a:t>ameaça</a:t>
            </a:r>
            <a:r>
              <a:rPr lang="en-US" dirty="0" smtClean="0"/>
              <a:t> de </a:t>
            </a:r>
            <a:r>
              <a:rPr lang="en-US" dirty="0" err="1" smtClean="0"/>
              <a:t>desordem</a:t>
            </a:r>
            <a:r>
              <a:rPr lang="en-US" dirty="0" smtClean="0"/>
              <a:t> </a:t>
            </a:r>
            <a:r>
              <a:rPr lang="en-US" dirty="0" err="1" smtClean="0"/>
              <a:t>servem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legitimar</a:t>
            </a:r>
            <a:r>
              <a:rPr lang="en-US" dirty="0" smtClean="0"/>
              <a:t> a </a:t>
            </a:r>
            <a:r>
              <a:rPr lang="en-US" dirty="0" err="1" smtClean="0"/>
              <a:t>violência</a:t>
            </a:r>
            <a:r>
              <a:rPr lang="en-US" dirty="0" smtClean="0"/>
              <a:t> imperial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Inimigo</a:t>
            </a:r>
            <a:r>
              <a:rPr lang="en-US" dirty="0" smtClean="0"/>
              <a:t>: </a:t>
            </a:r>
            <a:r>
              <a:rPr lang="en-US" dirty="0" err="1" smtClean="0"/>
              <a:t>abstrato</a:t>
            </a:r>
            <a:r>
              <a:rPr lang="en-US" dirty="0" smtClean="0"/>
              <a:t>, </a:t>
            </a:r>
            <a:r>
              <a:rPr lang="en-US" dirty="0" err="1" smtClean="0"/>
              <a:t>fugidio</a:t>
            </a:r>
            <a:r>
              <a:rPr lang="en-US" dirty="0" smtClean="0"/>
              <a:t>, </a:t>
            </a:r>
            <a:r>
              <a:rPr lang="en-US" dirty="0" err="1" smtClean="0"/>
              <a:t>inapreensível</a:t>
            </a:r>
            <a:r>
              <a:rPr lang="en-US" dirty="0" smtClean="0"/>
              <a:t>,  </a:t>
            </a:r>
            <a:r>
              <a:rPr lang="en-US" dirty="0" err="1" smtClean="0"/>
              <a:t>amplificados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transformados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figuras</a:t>
            </a:r>
            <a:r>
              <a:rPr lang="en-US" dirty="0" smtClean="0"/>
              <a:t> </a:t>
            </a:r>
            <a:r>
              <a:rPr lang="en-US" dirty="0" err="1" smtClean="0"/>
              <a:t>gigantescas</a:t>
            </a:r>
            <a:endParaRPr lang="en-US" dirty="0" smtClean="0"/>
          </a:p>
          <a:p>
            <a:r>
              <a:rPr lang="en-US" dirty="0" err="1" smtClean="0"/>
              <a:t>Sintomas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realidade</a:t>
            </a:r>
            <a:r>
              <a:rPr lang="en-US" dirty="0" smtClean="0"/>
              <a:t>  </a:t>
            </a:r>
            <a:r>
              <a:rPr lang="en-US" dirty="0" err="1" smtClean="0"/>
              <a:t>desordenada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da intelig</a:t>
            </a:r>
            <a:r>
              <a:rPr lang="pt-BR" dirty="0" smtClean="0"/>
              <a:t>ência na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Segurança</a:t>
            </a:r>
            <a:r>
              <a:rPr lang="en-US" dirty="0" smtClean="0"/>
              <a:t> - </a:t>
            </a:r>
            <a:r>
              <a:rPr lang="en-US" dirty="0" err="1" smtClean="0"/>
              <a:t>cooperação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endParaRPr lang="en-US" dirty="0" smtClean="0"/>
          </a:p>
          <a:p>
            <a:r>
              <a:rPr lang="en-US" dirty="0" err="1" smtClean="0"/>
              <a:t>Início</a:t>
            </a:r>
            <a:r>
              <a:rPr lang="en-US" dirty="0" smtClean="0"/>
              <a:t> </a:t>
            </a:r>
            <a:r>
              <a:rPr lang="en-US" dirty="0" smtClean="0"/>
              <a:t>de XXI - 2 mil </a:t>
            </a:r>
            <a:r>
              <a:rPr lang="en-US" dirty="0" err="1" smtClean="0"/>
              <a:t>conflitos</a:t>
            </a:r>
            <a:r>
              <a:rPr lang="en-US" dirty="0" smtClean="0"/>
              <a:t> </a:t>
            </a:r>
            <a:r>
              <a:rPr lang="en-US" dirty="0" err="1" smtClean="0"/>
              <a:t>armados</a:t>
            </a:r>
            <a:r>
              <a:rPr lang="en-US" dirty="0" smtClean="0"/>
              <a:t> </a:t>
            </a:r>
            <a:r>
              <a:rPr lang="en-US" dirty="0" err="1" smtClean="0"/>
              <a:t>permanentes</a:t>
            </a:r>
            <a:endParaRPr lang="en-US" dirty="0" smtClean="0"/>
          </a:p>
          <a:p>
            <a:r>
              <a:rPr lang="en-US" dirty="0" err="1" smtClean="0"/>
              <a:t>Distinções</a:t>
            </a:r>
            <a:r>
              <a:rPr lang="en-US" dirty="0" smtClean="0"/>
              <a:t> </a:t>
            </a:r>
            <a:r>
              <a:rPr lang="en-US" dirty="0" smtClean="0"/>
              <a:t>entre </a:t>
            </a:r>
            <a:r>
              <a:rPr lang="en-US" dirty="0" err="1" smtClean="0"/>
              <a:t>violência</a:t>
            </a:r>
            <a:r>
              <a:rPr lang="en-US" dirty="0" smtClean="0"/>
              <a:t> </a:t>
            </a:r>
            <a:r>
              <a:rPr lang="en-US" dirty="0" err="1" smtClean="0"/>
              <a:t>legítima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ilegítima</a:t>
            </a:r>
            <a:r>
              <a:rPr lang="en-US" dirty="0" smtClean="0"/>
              <a:t>? </a:t>
            </a:r>
            <a:r>
              <a:rPr lang="en-US" dirty="0" err="1" smtClean="0"/>
              <a:t>guerras</a:t>
            </a:r>
            <a:r>
              <a:rPr lang="en-US" dirty="0" smtClean="0"/>
              <a:t> de </a:t>
            </a:r>
            <a:r>
              <a:rPr lang="en-US" dirty="0" err="1" smtClean="0"/>
              <a:t>opressão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libertação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confusas</a:t>
            </a:r>
            <a:endParaRPr lang="en-US" dirty="0" smtClean="0"/>
          </a:p>
          <a:p>
            <a:r>
              <a:rPr lang="en-US" dirty="0" err="1" smtClean="0"/>
              <a:t>violência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ameaça</a:t>
            </a:r>
            <a:r>
              <a:rPr lang="en-US" dirty="0" smtClean="0"/>
              <a:t> a </a:t>
            </a:r>
            <a:r>
              <a:rPr lang="en-US" dirty="0" err="1" smtClean="0"/>
              <a:t>ordem</a:t>
            </a:r>
            <a:r>
              <a:rPr lang="en-US" dirty="0" smtClean="0"/>
              <a:t> global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mantém</a:t>
            </a:r>
            <a:r>
              <a:rPr lang="en-US" dirty="0" smtClean="0"/>
              <a:t>??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Contrainsurg</a:t>
            </a:r>
            <a:r>
              <a:rPr lang="pt-BR" dirty="0" err="1" smtClean="0"/>
              <a:t>ências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Contradições</a:t>
            </a:r>
            <a:r>
              <a:rPr lang="en-US" dirty="0" smtClean="0"/>
              <a:t> </a:t>
            </a:r>
            <a:r>
              <a:rPr lang="en-US" dirty="0" err="1" smtClean="0"/>
              <a:t>internas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máquina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smtClean="0"/>
              <a:t>Guerra</a:t>
            </a:r>
          </a:p>
          <a:p>
            <a:r>
              <a:rPr lang="en-US" dirty="0" err="1" smtClean="0"/>
              <a:t>Resistência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libertação</a:t>
            </a:r>
            <a:endParaRPr lang="en-US" dirty="0" smtClean="0"/>
          </a:p>
          <a:p>
            <a:r>
              <a:rPr lang="en-US" dirty="0" err="1" smtClean="0"/>
              <a:t>Nascimento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nova </a:t>
            </a:r>
            <a:r>
              <a:rPr lang="en-US" dirty="0" smtClean="0"/>
              <a:t>Guerra</a:t>
            </a:r>
          </a:p>
          <a:p>
            <a:r>
              <a:rPr lang="en-US" dirty="0" smtClean="0"/>
              <a:t>Guerra </a:t>
            </a:r>
            <a:r>
              <a:rPr lang="en-US" dirty="0" smtClean="0"/>
              <a:t>Fria - Terceira Guerra </a:t>
            </a:r>
            <a:r>
              <a:rPr lang="en-US" dirty="0" smtClean="0"/>
              <a:t>Mundial</a:t>
            </a:r>
          </a:p>
          <a:p>
            <a:r>
              <a:rPr lang="en-US" dirty="0" smtClean="0"/>
              <a:t>Estado </a:t>
            </a:r>
            <a:r>
              <a:rPr lang="en-US" dirty="0" smtClean="0"/>
              <a:t>de </a:t>
            </a:r>
            <a:r>
              <a:rPr lang="en-US" dirty="0" err="1" smtClean="0"/>
              <a:t>guerra</a:t>
            </a:r>
            <a:r>
              <a:rPr lang="en-US" dirty="0" smtClean="0"/>
              <a:t> civil Imperial (1989- 91)</a:t>
            </a:r>
            <a:r>
              <a:rPr lang="en-US" dirty="0" smtClean="0"/>
              <a:t> : </a:t>
            </a:r>
            <a:r>
              <a:rPr lang="en-US" dirty="0" err="1" smtClean="0"/>
              <a:t>Quarta</a:t>
            </a:r>
            <a:r>
              <a:rPr lang="en-US" dirty="0" smtClean="0"/>
              <a:t> </a:t>
            </a:r>
            <a:r>
              <a:rPr lang="en-US" dirty="0" smtClean="0"/>
              <a:t>Guerra Mundial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Quarta Guerra Mundial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Marco: 1972 - </a:t>
            </a:r>
            <a:r>
              <a:rPr lang="en-US" dirty="0" err="1" smtClean="0"/>
              <a:t>Tratado</a:t>
            </a:r>
            <a:r>
              <a:rPr lang="en-US" dirty="0" smtClean="0"/>
              <a:t> de </a:t>
            </a:r>
            <a:r>
              <a:rPr lang="en-US" dirty="0" err="1" smtClean="0"/>
              <a:t>Mísseis</a:t>
            </a:r>
            <a:r>
              <a:rPr lang="en-US" dirty="0" smtClean="0"/>
              <a:t> </a:t>
            </a:r>
            <a:r>
              <a:rPr lang="en-US" dirty="0" err="1" smtClean="0"/>
              <a:t>antibalísticos</a:t>
            </a:r>
            <a:r>
              <a:rPr lang="en-US" dirty="0" smtClean="0"/>
              <a:t> - </a:t>
            </a:r>
            <a:r>
              <a:rPr lang="en-US" dirty="0" err="1" smtClean="0"/>
              <a:t>regula</a:t>
            </a:r>
            <a:r>
              <a:rPr lang="en-US" dirty="0" smtClean="0"/>
              <a:t> a </a:t>
            </a:r>
            <a:r>
              <a:rPr lang="en-US" dirty="0" err="1" smtClean="0"/>
              <a:t>produção</a:t>
            </a:r>
            <a:r>
              <a:rPr lang="en-US" dirty="0" smtClean="0"/>
              <a:t> de </a:t>
            </a:r>
            <a:r>
              <a:rPr lang="en-US" dirty="0" err="1" smtClean="0"/>
              <a:t>armas</a:t>
            </a:r>
            <a:r>
              <a:rPr lang="en-US" dirty="0" smtClean="0"/>
              <a:t> </a:t>
            </a:r>
            <a:r>
              <a:rPr lang="en-US" dirty="0" err="1" smtClean="0"/>
              <a:t>atômicas</a:t>
            </a:r>
            <a:endParaRPr lang="en-US" dirty="0" smtClean="0"/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voltada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defesa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mega </a:t>
            </a:r>
            <a:r>
              <a:rPr lang="en-US" dirty="0" err="1" smtClean="0"/>
              <a:t>ameaça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centrada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miniameaças</a:t>
            </a:r>
            <a:r>
              <a:rPr lang="en-US" dirty="0" smtClean="0"/>
              <a:t> </a:t>
            </a:r>
            <a:r>
              <a:rPr lang="en-US" dirty="0" err="1" smtClean="0"/>
              <a:t>proliferantes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preocupada</a:t>
            </a:r>
            <a:r>
              <a:rPr lang="en-US" dirty="0" smtClean="0"/>
              <a:t> com a </a:t>
            </a:r>
            <a:r>
              <a:rPr lang="en-US" dirty="0" err="1" smtClean="0"/>
              <a:t>destruição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do </a:t>
            </a:r>
            <a:r>
              <a:rPr lang="en-US" dirty="0" err="1" smtClean="0"/>
              <a:t>inimigo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inclinada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transformação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 do </a:t>
            </a:r>
            <a:r>
              <a:rPr lang="en-US" dirty="0" err="1" smtClean="0"/>
              <a:t>inimigo</a:t>
            </a:r>
            <a:r>
              <a:rPr lang="en-US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Complexo</a:t>
            </a:r>
            <a:r>
              <a:rPr lang="en-US" dirty="0" smtClean="0"/>
              <a:t> </a:t>
            </a:r>
            <a:r>
              <a:rPr lang="en-US" dirty="0" smtClean="0"/>
              <a:t>vital </a:t>
            </a:r>
            <a:r>
              <a:rPr lang="en-US" dirty="0" err="1" smtClean="0"/>
              <a:t>militar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Guerra - </a:t>
            </a:r>
            <a:r>
              <a:rPr lang="pt-BR" dirty="0" err="1" smtClean="0"/>
              <a:t>biopoder</a:t>
            </a:r>
            <a:r>
              <a:rPr lang="pt-BR" dirty="0" smtClean="0"/>
              <a:t> - construç</a:t>
            </a:r>
            <a:r>
              <a:rPr lang="pt-BR" dirty="0" smtClean="0"/>
              <a:t>ã</a:t>
            </a:r>
            <a:r>
              <a:rPr lang="pt-BR" dirty="0" smtClean="0"/>
              <a:t>o e reprodução da ordem social global</a:t>
            </a:r>
          </a:p>
          <a:p>
            <a:r>
              <a:rPr lang="pt-BR" dirty="0" smtClean="0"/>
              <a:t>Transferência da hegemonia da produção econômica da fábrica para setores mais sociais e imateriais.</a:t>
            </a:r>
          </a:p>
          <a:p>
            <a:r>
              <a:rPr lang="pt-BR" dirty="0" smtClean="0"/>
              <a:t>Ligada a produção econômica e avanços tecnológicos</a:t>
            </a:r>
          </a:p>
          <a:p>
            <a:r>
              <a:rPr lang="pt-BR" dirty="0" smtClean="0"/>
              <a:t>Controle e a organização militares são exercidos por meio de novas tecnologias de </a:t>
            </a:r>
            <a:r>
              <a:rPr lang="pt-BR" dirty="0" err="1" smtClean="0"/>
              <a:t>informaçao</a:t>
            </a:r>
            <a:r>
              <a:rPr lang="pt-BR" dirty="0" smtClean="0"/>
              <a:t> e comunicação</a:t>
            </a:r>
          </a:p>
          <a:p>
            <a:r>
              <a:rPr lang="pt-BR" dirty="0" smtClean="0"/>
              <a:t>Tempo de mobilidade e flexibilidade - integra vetores de inteligência, informação e trabalho imaterial</a:t>
            </a:r>
          </a:p>
          <a:p>
            <a:r>
              <a:rPr lang="pt-BR" dirty="0" smtClean="0"/>
              <a:t>Sujeito da história - complexo vital militar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Revolução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assuntos</a:t>
            </a:r>
            <a:r>
              <a:rPr lang="en-US" dirty="0" smtClean="0"/>
              <a:t> </a:t>
            </a:r>
            <a:r>
              <a:rPr lang="en-US" dirty="0" err="1" smtClean="0"/>
              <a:t>militares</a:t>
            </a:r>
            <a:r>
              <a:rPr lang="en-US" dirty="0" smtClean="0"/>
              <a:t> -</a:t>
            </a:r>
            <a:r>
              <a:rPr lang="en-US" dirty="0" smtClean="0"/>
              <a:t> RAM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TRADICIONALISTAS:Virtudes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- </a:t>
            </a:r>
            <a:r>
              <a:rPr lang="en-US" dirty="0" err="1" smtClean="0"/>
              <a:t>conflito</a:t>
            </a:r>
            <a:r>
              <a:rPr lang="en-US" dirty="0" smtClean="0"/>
              <a:t> </a:t>
            </a:r>
            <a:r>
              <a:rPr lang="en-US" dirty="0" smtClean="0"/>
              <a:t>corporal</a:t>
            </a:r>
          </a:p>
          <a:p>
            <a:r>
              <a:rPr lang="en-US" dirty="0" err="1" smtClean="0"/>
              <a:t>Disposição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sacrifício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necessária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manutenção</a:t>
            </a:r>
            <a:r>
              <a:rPr lang="en-US" dirty="0" smtClean="0"/>
              <a:t> do </a:t>
            </a:r>
            <a:r>
              <a:rPr lang="en-US" dirty="0" err="1" smtClean="0"/>
              <a:t>poderio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superpotência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 de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modernidade</a:t>
            </a:r>
            <a:r>
              <a:rPr lang="en-US" dirty="0" smtClean="0"/>
              <a:t> era </a:t>
            </a:r>
            <a:r>
              <a:rPr lang="en-US" dirty="0" err="1" smtClean="0"/>
              <a:t>subordinada</a:t>
            </a:r>
            <a:r>
              <a:rPr lang="en-US" dirty="0" smtClean="0"/>
              <a:t> a </a:t>
            </a:r>
            <a:r>
              <a:rPr lang="en-US" dirty="0" err="1" smtClean="0"/>
              <a:t>corporeidade</a:t>
            </a:r>
            <a:r>
              <a:rPr lang="en-US" dirty="0" smtClean="0"/>
              <a:t> - </a:t>
            </a:r>
            <a:r>
              <a:rPr lang="en-US" dirty="0" err="1" smtClean="0"/>
              <a:t>operários</a:t>
            </a:r>
            <a:r>
              <a:rPr lang="en-US" dirty="0" smtClean="0"/>
              <a:t>, </a:t>
            </a:r>
            <a:r>
              <a:rPr lang="en-US" dirty="0" err="1" smtClean="0"/>
              <a:t>corpos</a:t>
            </a:r>
            <a:r>
              <a:rPr lang="en-US" dirty="0" smtClean="0"/>
              <a:t> dos </a:t>
            </a:r>
            <a:r>
              <a:rPr lang="en-US" dirty="0" err="1" smtClean="0"/>
              <a:t>soldados</a:t>
            </a:r>
            <a:endParaRPr lang="en-US" dirty="0" smtClean="0"/>
          </a:p>
          <a:p>
            <a:r>
              <a:rPr lang="en-US" dirty="0" smtClean="0"/>
              <a:t>RMA </a:t>
            </a:r>
            <a:r>
              <a:rPr lang="en-US" dirty="0" smtClean="0"/>
              <a:t>- a </a:t>
            </a:r>
            <a:r>
              <a:rPr lang="en-US" dirty="0" err="1" smtClean="0"/>
              <a:t>guerra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de </a:t>
            </a:r>
            <a:r>
              <a:rPr lang="en-US" dirty="0" err="1" smtClean="0"/>
              <a:t>massas</a:t>
            </a:r>
            <a:r>
              <a:rPr lang="en-US" dirty="0" smtClean="0"/>
              <a:t> de </a:t>
            </a:r>
            <a:r>
              <a:rPr lang="en-US" dirty="0" err="1" smtClean="0"/>
              <a:t>soldados</a:t>
            </a:r>
            <a:r>
              <a:rPr lang="en-US" dirty="0" smtClean="0"/>
              <a:t> -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próteses</a:t>
            </a:r>
            <a:r>
              <a:rPr lang="en-US" dirty="0" smtClean="0"/>
              <a:t> das </a:t>
            </a:r>
            <a:r>
              <a:rPr lang="en-US" dirty="0" err="1" smtClean="0"/>
              <a:t>máquinas</a:t>
            </a:r>
            <a:endParaRPr lang="en-US" dirty="0" smtClean="0"/>
          </a:p>
          <a:p>
            <a:r>
              <a:rPr lang="en-US" dirty="0" smtClean="0"/>
              <a:t>Novas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- </a:t>
            </a:r>
            <a:r>
              <a:rPr lang="en-US" dirty="0" err="1" smtClean="0"/>
              <a:t>móveis</a:t>
            </a:r>
            <a:r>
              <a:rPr lang="en-US" dirty="0" smtClean="0"/>
              <a:t>, </a:t>
            </a:r>
            <a:r>
              <a:rPr lang="en-US" dirty="0" err="1" smtClean="0"/>
              <a:t>flexíveis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imateriais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Guerra Virtual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Soldado</a:t>
            </a:r>
            <a:r>
              <a:rPr lang="en-US" dirty="0" smtClean="0"/>
              <a:t> </a:t>
            </a:r>
            <a:r>
              <a:rPr lang="en-US" dirty="0" err="1" smtClean="0"/>
              <a:t>biopolítico</a:t>
            </a:r>
            <a:endParaRPr lang="en-US" dirty="0" smtClean="0"/>
          </a:p>
          <a:p>
            <a:r>
              <a:rPr lang="en-US" dirty="0" smtClean="0"/>
              <a:t>Guerra </a:t>
            </a:r>
            <a:r>
              <a:rPr lang="en-US" dirty="0" smtClean="0"/>
              <a:t>virtual - </a:t>
            </a:r>
            <a:r>
              <a:rPr lang="en-US" dirty="0" err="1" smtClean="0"/>
              <a:t>ataques</a:t>
            </a:r>
            <a:r>
              <a:rPr lang="en-US" dirty="0" smtClean="0"/>
              <a:t> a </a:t>
            </a:r>
            <a:r>
              <a:rPr lang="en-US" dirty="0" err="1" smtClean="0"/>
              <a:t>distância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seguras</a:t>
            </a:r>
            <a:endParaRPr lang="en-US" dirty="0" smtClean="0"/>
          </a:p>
          <a:p>
            <a:r>
              <a:rPr lang="en-US" dirty="0" err="1" smtClean="0"/>
              <a:t>Incorpórea</a:t>
            </a:r>
            <a:endParaRPr lang="en-US" dirty="0" smtClean="0"/>
          </a:p>
          <a:p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bomba</a:t>
            </a:r>
            <a:r>
              <a:rPr lang="en-US" dirty="0" smtClean="0"/>
              <a:t> - </a:t>
            </a:r>
            <a:r>
              <a:rPr lang="en-US" dirty="0" err="1" smtClean="0"/>
              <a:t>contrário</a:t>
            </a:r>
            <a:r>
              <a:rPr lang="en-US" dirty="0" smtClean="0"/>
              <a:t> </a:t>
            </a:r>
            <a:r>
              <a:rPr lang="en-US" dirty="0" err="1" smtClean="0"/>
              <a:t>sombrio</a:t>
            </a:r>
            <a:endParaRPr lang="en-US" dirty="0" smtClean="0"/>
          </a:p>
          <a:p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epis</a:t>
            </a:r>
            <a:r>
              <a:rPr lang="en-US" dirty="0" err="1" smtClean="0"/>
              <a:t>ódio</a:t>
            </a:r>
            <a:r>
              <a:rPr lang="en-US" dirty="0" smtClean="0"/>
              <a:t> do </a:t>
            </a:r>
            <a:r>
              <a:rPr lang="en-US" dirty="0" err="1" smtClean="0"/>
              <a:t>seriado</a:t>
            </a:r>
            <a:r>
              <a:rPr lang="en-US" dirty="0" smtClean="0"/>
              <a:t> </a:t>
            </a:r>
            <a:r>
              <a:rPr lang="en-US" dirty="0" err="1" smtClean="0"/>
              <a:t>Jornada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Estrelas</a:t>
            </a:r>
            <a:r>
              <a:rPr lang="en-US" dirty="0" smtClean="0"/>
              <a:t>: </a:t>
            </a:r>
            <a:r>
              <a:rPr lang="en-US" dirty="0" smtClean="0"/>
              <a:t>Um </a:t>
            </a:r>
            <a:r>
              <a:rPr lang="en-US" dirty="0" smtClean="0"/>
              <a:t>toque de </a:t>
            </a:r>
            <a:r>
              <a:rPr lang="en-US" dirty="0" err="1" smtClean="0"/>
              <a:t>Armagedon</a:t>
            </a:r>
            <a:r>
              <a:rPr lang="en-US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desintegração</a:t>
            </a:r>
            <a:r>
              <a:rPr lang="en-US" dirty="0" smtClean="0"/>
              <a:t> - </a:t>
            </a:r>
            <a:r>
              <a:rPr lang="en-US" dirty="0" err="1" smtClean="0"/>
              <a:t>guerras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horror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eternas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Contrainsurg</a:t>
            </a:r>
            <a:r>
              <a:rPr lang="pt-BR" dirty="0" err="1" smtClean="0"/>
              <a:t>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 de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extensão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tendência</a:t>
            </a:r>
            <a:r>
              <a:rPr lang="en-US" dirty="0" smtClean="0"/>
              <a:t> </a:t>
            </a:r>
            <a:r>
              <a:rPr lang="en-US" dirty="0" err="1" smtClean="0"/>
              <a:t>delineada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evolução</a:t>
            </a:r>
            <a:r>
              <a:rPr lang="en-US" dirty="0" smtClean="0"/>
              <a:t> das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guerrilheiras</a:t>
            </a:r>
            <a:endParaRPr lang="en-US" dirty="0" smtClean="0"/>
          </a:p>
          <a:p>
            <a:r>
              <a:rPr lang="en-US" dirty="0" err="1" smtClean="0"/>
              <a:t>Enxames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formigueiro</a:t>
            </a:r>
            <a:endParaRPr lang="en-US" dirty="0" smtClean="0"/>
          </a:p>
          <a:p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tradicionais</a:t>
            </a:r>
            <a:r>
              <a:rPr lang="en-US" dirty="0" smtClean="0"/>
              <a:t> de </a:t>
            </a:r>
            <a:r>
              <a:rPr lang="en-US" dirty="0" err="1" smtClean="0"/>
              <a:t>contrainsurg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funcionam</a:t>
            </a:r>
            <a:r>
              <a:rPr lang="en-US" dirty="0" smtClean="0"/>
              <a:t>: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decapitação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Privação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Hoje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nova </a:t>
            </a:r>
            <a:r>
              <a:rPr lang="en-US" dirty="0" err="1" smtClean="0"/>
              <a:t>técnica</a:t>
            </a:r>
            <a:r>
              <a:rPr lang="en-US" dirty="0" smtClean="0"/>
              <a:t> de contra-</a:t>
            </a:r>
            <a:r>
              <a:rPr lang="en-US" dirty="0" err="1" smtClean="0"/>
              <a:t>insurgência</a:t>
            </a:r>
            <a:r>
              <a:rPr lang="en-US" dirty="0" smtClean="0"/>
              <a:t> -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positivas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controlar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Michael </a:t>
            </a:r>
            <a:r>
              <a:rPr lang="pt-BR" dirty="0" err="1" smtClean="0"/>
              <a:t>Hardt</a:t>
            </a:r>
            <a:r>
              <a:rPr lang="pt-BR" dirty="0" smtClean="0"/>
              <a:t> nasceu em 1960, em Washington. Teórico literário e </a:t>
            </a:r>
            <a:r>
              <a:rPr lang="pt-BR" dirty="0" err="1" smtClean="0"/>
              <a:t>filosófo</a:t>
            </a:r>
            <a:r>
              <a:rPr lang="pt-BR" dirty="0" smtClean="0"/>
              <a:t> político estadunidense, leciona na Duke </a:t>
            </a:r>
            <a:r>
              <a:rPr lang="pt-BR" dirty="0" err="1" smtClean="0"/>
              <a:t>University</a:t>
            </a:r>
            <a:r>
              <a:rPr lang="pt-BR" dirty="0" smtClean="0"/>
              <a:t>. A obra mais conhecida é Império escrita com Antonio </a:t>
            </a:r>
            <a:r>
              <a:rPr lang="pt-BR" dirty="0" err="1" smtClean="0"/>
              <a:t>Negri</a:t>
            </a:r>
            <a:r>
              <a:rPr lang="pt-BR" dirty="0" smtClean="0"/>
              <a:t>, e a continuação é o livro Multidão: guerra de democracia na Era do Império, lançada em 2004, em que detalha a </a:t>
            </a:r>
            <a:r>
              <a:rPr lang="pt-BR" dirty="0" err="1" smtClean="0"/>
              <a:t>ideia</a:t>
            </a:r>
            <a:r>
              <a:rPr lang="pt-BR" dirty="0" smtClean="0"/>
              <a:t> de </a:t>
            </a:r>
            <a:r>
              <a:rPr lang="pt-BR" dirty="0" err="1" smtClean="0"/>
              <a:t>multitude</a:t>
            </a:r>
            <a:r>
              <a:rPr lang="pt-BR" dirty="0" smtClean="0"/>
              <a:t> (Spinoza)</a:t>
            </a:r>
            <a:r>
              <a:rPr lang="pt-BR" dirty="0" smtClean="0">
                <a:hlinkClick r:id="rId2"/>
              </a:rPr>
              <a:t> </a:t>
            </a:r>
            <a:r>
              <a:rPr lang="pt-BR" dirty="0" smtClean="0"/>
              <a:t>como sítio potencial para um movimento democrático global.</a:t>
            </a:r>
          </a:p>
          <a:p>
            <a:r>
              <a:rPr lang="pt-BR" dirty="0" smtClean="0"/>
              <a:t>Antonio </a:t>
            </a:r>
            <a:r>
              <a:rPr lang="pt-BR" dirty="0" err="1" smtClean="0"/>
              <a:t>Negri</a:t>
            </a:r>
            <a:r>
              <a:rPr lang="pt-BR" dirty="0" smtClean="0"/>
              <a:t> </a:t>
            </a:r>
            <a:r>
              <a:rPr lang="pt-BR" dirty="0" err="1" smtClean="0"/>
              <a:t>filófoso</a:t>
            </a:r>
            <a:r>
              <a:rPr lang="pt-BR" dirty="0" smtClean="0"/>
              <a:t> marxista </a:t>
            </a:r>
            <a:r>
              <a:rPr lang="pt-BR" smtClean="0"/>
              <a:t>italiano</a:t>
            </a:r>
            <a:r>
              <a:rPr lang="pt-BR" smtClean="0"/>
              <a:t>, nascido em 1933, </a:t>
            </a:r>
            <a:r>
              <a:rPr lang="pt-BR" dirty="0" smtClean="0"/>
              <a:t>preso acusado de participação nas Brigadas Vermelhas. Hoje professor da Sorbonne (Paris)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</a:t>
            </a:r>
            <a:r>
              <a:rPr lang="pt-BR" dirty="0" smtClean="0"/>
              <a:t>ência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Aborda</a:t>
            </a:r>
            <a:r>
              <a:rPr lang="en-US" dirty="0" smtClean="0"/>
              <a:t> 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a </a:t>
            </a:r>
            <a:r>
              <a:rPr lang="en-US" dirty="0" err="1" smtClean="0"/>
              <a:t>genealogia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insurgência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revolta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subjetividades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capazes</a:t>
            </a:r>
            <a:r>
              <a:rPr lang="en-US" dirty="0" smtClean="0"/>
              <a:t> de </a:t>
            </a:r>
            <a:r>
              <a:rPr lang="en-US" dirty="0" err="1" smtClean="0"/>
              <a:t>criar</a:t>
            </a:r>
            <a:r>
              <a:rPr lang="en-US" dirty="0" smtClean="0"/>
              <a:t> um novo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resistência</a:t>
            </a:r>
            <a:r>
              <a:rPr lang="en-US" dirty="0" smtClean="0"/>
              <a:t> </a:t>
            </a:r>
            <a:r>
              <a:rPr lang="en-US" dirty="0" err="1" smtClean="0"/>
              <a:t>hoje</a:t>
            </a:r>
            <a:r>
              <a:rPr lang="en-US" dirty="0" smtClean="0"/>
              <a:t>: a </a:t>
            </a:r>
            <a:r>
              <a:rPr lang="en-US" dirty="0" err="1" smtClean="0"/>
              <a:t>resistência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endParaRPr lang="en-US" dirty="0" smtClean="0"/>
          </a:p>
          <a:p>
            <a:r>
              <a:rPr lang="en-US" dirty="0" err="1" smtClean="0"/>
              <a:t>Começa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contra </a:t>
            </a:r>
            <a:r>
              <a:rPr lang="en-US" dirty="0" err="1" smtClean="0"/>
              <a:t>insurgência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Marx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falar</a:t>
            </a:r>
            <a:r>
              <a:rPr lang="en-US" dirty="0" smtClean="0"/>
              <a:t>  de </a:t>
            </a:r>
            <a:r>
              <a:rPr lang="en-US" dirty="0" err="1" smtClean="0"/>
              <a:t>riqueza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livro</a:t>
            </a:r>
            <a:r>
              <a:rPr lang="en-US" dirty="0" smtClean="0"/>
              <a:t> Capital.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primordial</a:t>
            </a:r>
            <a:r>
              <a:rPr lang="en-US" dirty="0" smtClean="0"/>
              <a:t>.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RESISTÊNCIA </a:t>
            </a:r>
            <a:r>
              <a:rPr lang="en-US" dirty="0" err="1" smtClean="0"/>
              <a:t>é</a:t>
            </a:r>
            <a:r>
              <a:rPr lang="en-US" dirty="0" smtClean="0"/>
              <a:t> primordial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Biopoder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Era do </a:t>
            </a:r>
            <a:r>
              <a:rPr lang="en-US" dirty="0" err="1" smtClean="0"/>
              <a:t>biopoder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biopolítica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militares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imbricadas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políticas</a:t>
            </a:r>
            <a:r>
              <a:rPr lang="en-US" dirty="0" smtClean="0"/>
              <a:t>, </a:t>
            </a:r>
            <a:r>
              <a:rPr lang="en-US" dirty="0" err="1" smtClean="0"/>
              <a:t>econômicas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Composição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multidão</a:t>
            </a:r>
            <a:r>
              <a:rPr lang="en-US" dirty="0" smtClean="0"/>
              <a:t> -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imaterial</a:t>
            </a:r>
            <a:r>
              <a:rPr lang="en-US" dirty="0" smtClean="0"/>
              <a:t>: </a:t>
            </a:r>
            <a:r>
              <a:rPr lang="en-US" dirty="0" err="1" smtClean="0"/>
              <a:t>produz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, </a:t>
            </a:r>
            <a:r>
              <a:rPr lang="en-US" dirty="0" err="1" smtClean="0"/>
              <a:t>conhecimento</a:t>
            </a:r>
            <a:r>
              <a:rPr lang="en-US" dirty="0" smtClean="0"/>
              <a:t>, </a:t>
            </a:r>
            <a:r>
              <a:rPr lang="en-US" dirty="0" err="1" smtClean="0"/>
              <a:t>idéias</a:t>
            </a:r>
            <a:r>
              <a:rPr lang="en-US" dirty="0" smtClean="0"/>
              <a:t>, </a:t>
            </a:r>
            <a:r>
              <a:rPr lang="en-US" dirty="0" err="1" smtClean="0"/>
              <a:t>imagens</a:t>
            </a:r>
            <a:r>
              <a:rPr lang="en-US" dirty="0" smtClean="0"/>
              <a:t>, </a:t>
            </a:r>
            <a:r>
              <a:rPr lang="en-US" dirty="0" err="1" smtClean="0"/>
              <a:t>relacionamentos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afetos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imaterial</a:t>
            </a:r>
            <a:r>
              <a:rPr lang="en-US" dirty="0" smtClean="0"/>
              <a:t> </a:t>
            </a:r>
            <a:r>
              <a:rPr lang="en-US" dirty="0" err="1" smtClean="0"/>
              <a:t>tendem</a:t>
            </a:r>
            <a:r>
              <a:rPr lang="en-US" dirty="0" smtClean="0"/>
              <a:t> a </a:t>
            </a:r>
            <a:r>
              <a:rPr lang="en-US" dirty="0" err="1" smtClean="0"/>
              <a:t>transformar</a:t>
            </a:r>
            <a:r>
              <a:rPr lang="en-US" dirty="0" smtClean="0"/>
              <a:t> as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Obscurecimento</a:t>
            </a:r>
            <a:r>
              <a:rPr lang="en-US" dirty="0" smtClean="0"/>
              <a:t> </a:t>
            </a:r>
            <a:r>
              <a:rPr lang="en-US" dirty="0" smtClean="0"/>
              <a:t>entre as </a:t>
            </a:r>
            <a:r>
              <a:rPr lang="en-US" dirty="0" err="1" smtClean="0"/>
              <a:t>horas</a:t>
            </a:r>
            <a:r>
              <a:rPr lang="en-US" dirty="0" smtClean="0"/>
              <a:t> de </a:t>
            </a:r>
            <a:r>
              <a:rPr lang="en-US" dirty="0" err="1" smtClean="0"/>
              <a:t>trabalhar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trabalhar</a:t>
            </a:r>
            <a:r>
              <a:rPr lang="en-US" dirty="0" smtClean="0"/>
              <a:t>, </a:t>
            </a:r>
            <a:r>
              <a:rPr lang="en-US" dirty="0" err="1" smtClean="0"/>
              <a:t>estendendo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indefinidamente</a:t>
            </a:r>
            <a:r>
              <a:rPr lang="en-US" dirty="0" smtClean="0"/>
              <a:t> - </a:t>
            </a:r>
            <a:r>
              <a:rPr lang="en-US" dirty="0" err="1" smtClean="0"/>
              <a:t>teletrabalho</a:t>
            </a:r>
            <a:r>
              <a:rPr lang="en-US" dirty="0" smtClean="0"/>
              <a:t> - </a:t>
            </a:r>
            <a:r>
              <a:rPr lang="en-US" dirty="0" err="1" smtClean="0"/>
              <a:t>flexível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móvel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Desejo de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imaterial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- </a:t>
            </a:r>
            <a:r>
              <a:rPr lang="en-US" dirty="0" err="1" smtClean="0"/>
              <a:t>produção</a:t>
            </a:r>
            <a:r>
              <a:rPr lang="en-US" dirty="0" smtClean="0"/>
              <a:t> de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afetos</a:t>
            </a:r>
            <a:r>
              <a:rPr lang="en-US" dirty="0" smtClean="0"/>
              <a:t> -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imaterial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biopolítico</a:t>
            </a:r>
            <a:r>
              <a:rPr lang="en-US" dirty="0" smtClean="0"/>
              <a:t>, </a:t>
            </a:r>
            <a:r>
              <a:rPr lang="en-US" dirty="0" err="1" smtClean="0"/>
              <a:t>produz</a:t>
            </a:r>
            <a:r>
              <a:rPr lang="en-US" dirty="0" smtClean="0"/>
              <a:t> </a:t>
            </a:r>
            <a:r>
              <a:rPr lang="en-US" dirty="0" err="1" smtClean="0"/>
              <a:t>subjetividades</a:t>
            </a:r>
            <a:r>
              <a:rPr lang="en-US" dirty="0" smtClean="0"/>
              <a:t>,</a:t>
            </a:r>
            <a:r>
              <a:rPr lang="en-US" dirty="0" smtClean="0"/>
              <a:t> se </a:t>
            </a:r>
            <a:r>
              <a:rPr lang="en-US" dirty="0" err="1" smtClean="0"/>
              <a:t>organiza</a:t>
            </a:r>
            <a:r>
              <a:rPr lang="en-US" dirty="0" smtClean="0"/>
              <a:t> 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forças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animam</a:t>
            </a:r>
            <a:r>
              <a:rPr lang="en-US" dirty="0" smtClean="0"/>
              <a:t> as </a:t>
            </a:r>
            <a:r>
              <a:rPr lang="en-US" dirty="0" err="1" smtClean="0"/>
              <a:t>lutas</a:t>
            </a:r>
            <a:r>
              <a:rPr lang="en-US" dirty="0" smtClean="0"/>
              <a:t> de </a:t>
            </a:r>
            <a:r>
              <a:rPr lang="en-US" dirty="0" err="1" smtClean="0"/>
              <a:t>resistência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lutas</a:t>
            </a:r>
            <a:r>
              <a:rPr lang="en-US" dirty="0" smtClean="0"/>
              <a:t> contra a </a:t>
            </a:r>
            <a:r>
              <a:rPr lang="en-US" dirty="0" err="1" smtClean="0"/>
              <a:t>miséria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pobreza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mantém</a:t>
            </a:r>
            <a:r>
              <a:rPr lang="en-US" dirty="0" smtClean="0"/>
              <a:t> um </a:t>
            </a:r>
            <a:r>
              <a:rPr lang="en-US" dirty="0" err="1" smtClean="0"/>
              <a:t>profundo</a:t>
            </a:r>
            <a:r>
              <a:rPr lang="en-US" dirty="0" smtClean="0"/>
              <a:t> </a:t>
            </a:r>
            <a:r>
              <a:rPr lang="en-US" dirty="0" err="1" smtClean="0"/>
              <a:t>desejo</a:t>
            </a:r>
            <a:r>
              <a:rPr lang="en-US" dirty="0" smtClean="0"/>
              <a:t> de </a:t>
            </a:r>
            <a:r>
              <a:rPr lang="en-US" dirty="0" err="1" smtClean="0"/>
              <a:t>democracia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Princípios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genealogia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oportunidade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endParaRPr lang="en-US" dirty="0" smtClean="0"/>
          </a:p>
          <a:p>
            <a:r>
              <a:rPr lang="en-US" dirty="0" smtClean="0"/>
              <a:t> forma </a:t>
            </a:r>
            <a:r>
              <a:rPr lang="en-US" dirty="0" smtClean="0"/>
              <a:t>de </a:t>
            </a:r>
            <a:r>
              <a:rPr lang="en-US" dirty="0" err="1" smtClean="0"/>
              <a:t>resistência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eficaz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correspondência</a:t>
            </a:r>
            <a:r>
              <a:rPr lang="en-US" dirty="0" smtClean="0"/>
              <a:t> das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resistência</a:t>
            </a:r>
            <a:r>
              <a:rPr lang="en-US" dirty="0" smtClean="0"/>
              <a:t> com as </a:t>
            </a:r>
            <a:r>
              <a:rPr lang="en-US" dirty="0" err="1" smtClean="0"/>
              <a:t>transformações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social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liberdade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Inventando</a:t>
            </a:r>
            <a:r>
              <a:rPr lang="en-US" dirty="0" smtClean="0"/>
              <a:t> </a:t>
            </a:r>
            <a:r>
              <a:rPr lang="en-US" dirty="0" err="1" smtClean="0"/>
              <a:t>lutas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ex</a:t>
            </a:r>
            <a:r>
              <a:rPr lang="en-US" dirty="0" err="1" smtClean="0"/>
              <a:t>ército</a:t>
            </a:r>
            <a:r>
              <a:rPr lang="en-US" dirty="0" smtClean="0"/>
              <a:t> </a:t>
            </a:r>
            <a:r>
              <a:rPr lang="en-US" dirty="0" err="1" smtClean="0"/>
              <a:t>revolucionário</a:t>
            </a:r>
            <a:r>
              <a:rPr lang="en-US" dirty="0" smtClean="0"/>
              <a:t> das </a:t>
            </a:r>
            <a:r>
              <a:rPr lang="en-US" dirty="0" err="1" smtClean="0"/>
              <a:t>teorias</a:t>
            </a:r>
            <a:r>
              <a:rPr lang="en-US" dirty="0" smtClean="0"/>
              <a:t> de </a:t>
            </a:r>
            <a:r>
              <a:rPr lang="en-US" dirty="0" err="1" smtClean="0"/>
              <a:t>esquerda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garantiam</a:t>
            </a:r>
            <a:r>
              <a:rPr lang="en-US" dirty="0" smtClean="0"/>
              <a:t> a </a:t>
            </a:r>
            <a:r>
              <a:rPr lang="en-US" dirty="0" err="1" smtClean="0"/>
              <a:t>democracia</a:t>
            </a:r>
            <a:endParaRPr lang="en-US" dirty="0" smtClean="0"/>
          </a:p>
          <a:p>
            <a:r>
              <a:rPr lang="en-US" dirty="0" err="1" smtClean="0"/>
              <a:t>Conceito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povo</a:t>
            </a:r>
            <a:r>
              <a:rPr lang="en-US" dirty="0" smtClean="0"/>
              <a:t> - </a:t>
            </a:r>
            <a:r>
              <a:rPr lang="en-US" dirty="0" err="1" smtClean="0"/>
              <a:t>revela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duplicidade</a:t>
            </a:r>
            <a:r>
              <a:rPr lang="en-US" dirty="0" smtClean="0"/>
              <a:t> -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legitimadora</a:t>
            </a:r>
            <a:r>
              <a:rPr lang="en-US" dirty="0" smtClean="0"/>
              <a:t> </a:t>
            </a:r>
            <a:r>
              <a:rPr lang="en-US" dirty="0" err="1" smtClean="0"/>
              <a:t>tende</a:t>
            </a:r>
            <a:r>
              <a:rPr lang="en-US" dirty="0" smtClean="0"/>
              <a:t> a </a:t>
            </a:r>
            <a:r>
              <a:rPr lang="en-US" dirty="0" err="1" smtClean="0"/>
              <a:t>privilegiar</a:t>
            </a:r>
            <a:r>
              <a:rPr lang="en-US" dirty="0" smtClean="0"/>
              <a:t> a </a:t>
            </a:r>
            <a:r>
              <a:rPr lang="en-US" dirty="0" err="1" smtClean="0"/>
              <a:t>autoridade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detrimento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população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todo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Novo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legitimação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escore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soberania</a:t>
            </a:r>
            <a:r>
              <a:rPr lang="en-US" dirty="0" smtClean="0"/>
              <a:t> do </a:t>
            </a:r>
            <a:r>
              <a:rPr lang="en-US" dirty="0" err="1" smtClean="0"/>
              <a:t>povo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produtividade</a:t>
            </a:r>
            <a:r>
              <a:rPr lang="en-US" dirty="0" smtClean="0"/>
              <a:t> </a:t>
            </a:r>
            <a:r>
              <a:rPr lang="en-US" dirty="0" err="1" smtClean="0"/>
              <a:t>biopolítica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multidão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Nova </a:t>
            </a:r>
            <a:r>
              <a:rPr lang="en-US" dirty="0" smtClean="0"/>
              <a:t>forma de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nova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democracia</a:t>
            </a:r>
            <a:r>
              <a:rPr lang="en-US" dirty="0" smtClean="0"/>
              <a:t>, </a:t>
            </a:r>
            <a:r>
              <a:rPr lang="en-US" dirty="0" err="1" smtClean="0"/>
              <a:t>liberdade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igualdade</a:t>
            </a:r>
            <a:endParaRPr lang="en-US" dirty="0" smtClean="0"/>
          </a:p>
          <a:p>
            <a:r>
              <a:rPr lang="en-US" dirty="0" smtClean="0"/>
              <a:t>Guerra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multidão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Biopol</a:t>
            </a:r>
            <a:r>
              <a:rPr lang="pt-BR" dirty="0" err="1" smtClean="0"/>
              <a:t>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fato</a:t>
            </a:r>
            <a:r>
              <a:rPr lang="en-US" dirty="0" smtClean="0"/>
              <a:t> de ser </a:t>
            </a:r>
            <a:r>
              <a:rPr lang="en-US" dirty="0" err="1" smtClean="0"/>
              <a:t>organizado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garante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pacífico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democrático</a:t>
            </a:r>
            <a:endParaRPr lang="en-US" dirty="0" smtClean="0"/>
          </a:p>
          <a:p>
            <a:r>
              <a:rPr lang="en-US" dirty="0" err="1" smtClean="0"/>
              <a:t>Examinar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a </a:t>
            </a:r>
            <a:r>
              <a:rPr lang="en-US" dirty="0" err="1" smtClean="0"/>
              <a:t>correspondência</a:t>
            </a:r>
            <a:r>
              <a:rPr lang="en-US" dirty="0" smtClean="0"/>
              <a:t> formal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a </a:t>
            </a:r>
            <a:r>
              <a:rPr lang="en-US" dirty="0" err="1" smtClean="0"/>
              <a:t>impressão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inovação</a:t>
            </a:r>
            <a:r>
              <a:rPr lang="en-US" dirty="0" smtClean="0"/>
              <a:t> </a:t>
            </a:r>
            <a:r>
              <a:rPr lang="en-US" dirty="0" err="1" smtClean="0"/>
              <a:t>tecnológica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força</a:t>
            </a:r>
            <a:r>
              <a:rPr lang="en-US" dirty="0" smtClean="0"/>
              <a:t> fundamental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impulsiona</a:t>
            </a:r>
            <a:r>
              <a:rPr lang="en-US" dirty="0" smtClean="0"/>
              <a:t> a </a:t>
            </a:r>
            <a:r>
              <a:rPr lang="en-US" dirty="0" err="1" smtClean="0"/>
              <a:t>mudança</a:t>
            </a:r>
            <a:r>
              <a:rPr lang="en-US" dirty="0" smtClean="0"/>
              <a:t> social. </a:t>
            </a:r>
            <a:r>
              <a:rPr lang="en-US" dirty="0" err="1" smtClean="0"/>
              <a:t>Precisamos</a:t>
            </a:r>
            <a:r>
              <a:rPr lang="en-US" dirty="0" smtClean="0"/>
              <a:t> agora </a:t>
            </a:r>
            <a:r>
              <a:rPr lang="en-US" dirty="0" err="1" smtClean="0"/>
              <a:t>examinar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conteúdo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produzido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quem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.</a:t>
            </a:r>
            <a:r>
              <a:rPr lang="en-US" dirty="0" smtClean="0"/>
              <a:t>A </a:t>
            </a:r>
            <a:r>
              <a:rPr lang="en-US" dirty="0" err="1" smtClean="0"/>
              <a:t>biopolítica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imanente</a:t>
            </a:r>
            <a:r>
              <a:rPr lang="en-US" dirty="0" smtClean="0"/>
              <a:t> a </a:t>
            </a:r>
            <a:r>
              <a:rPr lang="en-US" dirty="0" err="1" smtClean="0"/>
              <a:t>sociedade</a:t>
            </a:r>
            <a:r>
              <a:rPr lang="en-US" dirty="0" smtClean="0"/>
              <a:t>, </a:t>
            </a:r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colaborativas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. A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biopolítica</a:t>
            </a:r>
            <a:r>
              <a:rPr lang="en-US" dirty="0" smtClean="0"/>
              <a:t> </a:t>
            </a:r>
            <a:r>
              <a:rPr lang="en-US" dirty="0" err="1" smtClean="0"/>
              <a:t>dará</a:t>
            </a:r>
            <a:r>
              <a:rPr lang="en-US" dirty="0" smtClean="0"/>
              <a:t> </a:t>
            </a:r>
            <a:r>
              <a:rPr lang="en-US" dirty="0" err="1" smtClean="0"/>
              <a:t>conteúdo</a:t>
            </a:r>
            <a:r>
              <a:rPr lang="en-US" dirty="0" smtClean="0"/>
              <a:t> a </a:t>
            </a:r>
            <a:r>
              <a:rPr lang="en-US" dirty="0" err="1" smtClean="0"/>
              <a:t>investigação</a:t>
            </a:r>
            <a:r>
              <a:rPr lang="en-US" dirty="0" smtClean="0"/>
              <a:t> de </a:t>
            </a:r>
            <a:r>
              <a:rPr lang="en-US" dirty="0" err="1" smtClean="0"/>
              <a:t>democracia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se </a:t>
            </a:r>
            <a:r>
              <a:rPr lang="en-US" dirty="0" err="1" smtClean="0"/>
              <a:t>mantém</a:t>
            </a:r>
            <a:r>
              <a:rPr lang="en-US" dirty="0" smtClean="0"/>
              <a:t> </a:t>
            </a:r>
            <a:r>
              <a:rPr lang="en-US" dirty="0" err="1" smtClean="0"/>
              <a:t>excessivamente</a:t>
            </a:r>
            <a:r>
              <a:rPr lang="en-US" dirty="0" smtClean="0"/>
              <a:t> formal.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tornará</a:t>
            </a:r>
            <a:r>
              <a:rPr lang="en-US" dirty="0" smtClean="0"/>
              <a:t> </a:t>
            </a:r>
            <a:r>
              <a:rPr lang="en-US" dirty="0" err="1" smtClean="0"/>
              <a:t>clara</a:t>
            </a:r>
            <a:r>
              <a:rPr lang="en-US" dirty="0" smtClean="0"/>
              <a:t> a base social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início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um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multidão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Prefácio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Livro de filosofia que se propõe a repensar os conceitos de poder, resistência, multidão e democracia - bases conceituais para um novo tipo de democracia. Marca a possibilidade da democracia em escala global - </a:t>
            </a:r>
            <a:r>
              <a:rPr lang="pt-PT" dirty="0" err="1" smtClean="0"/>
              <a:t>projeto</a:t>
            </a:r>
            <a:r>
              <a:rPr lang="pt-PT" dirty="0" smtClean="0"/>
              <a:t> multidão. Exige uma sociedade global aberta e inclusiva, o livro apresenta os meios e novos conceitos para compreensão deste tempo. Coloca como principal ameaça o estado de Guerra. Continuação do livro Império onde descreveu uma nova forma de soberania.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Multidão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Multidão: uma rede aberta e em expansão na qual todas as diferenças podem ser expressas livre e igualitariamente, uma rede que proporciona os meios da convergência para que possamos trabalhar e viver em comum multidão</a:t>
            </a:r>
          </a:p>
          <a:p>
            <a:r>
              <a:rPr lang="pt-BR" dirty="0" smtClean="0"/>
              <a:t> Múltipla, composta de diferenças internas que não podem ser reduzidas, diferentes culturas, raças, etnias, gêneros, formas de trabalho, maneiras de viver, visões de mundo, e desejos </a:t>
            </a:r>
          </a:p>
          <a:p>
            <a:r>
              <a:rPr lang="pt-BR" dirty="0" smtClean="0"/>
              <a:t>Multicolorida: produção de relações, comunicações e formas de vida </a:t>
            </a:r>
          </a:p>
          <a:p>
            <a:r>
              <a:rPr lang="pt-BR" dirty="0" smtClean="0"/>
              <a:t>Internet  - base ou modelo de rede aberta 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Diferença entre multidão, povo e massa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A multidão não é uma identidade (como o povo) nem é uniforme (como as massas), suas diferenças internas devem descobrir o </a:t>
            </a:r>
            <a:r>
              <a:rPr lang="pt-PT" dirty="0" err="1" smtClean="0"/>
              <a:t>commom</a:t>
            </a:r>
            <a:r>
              <a:rPr lang="pt-PT" dirty="0" smtClean="0"/>
              <a:t> que lhe permite </a:t>
            </a:r>
            <a:r>
              <a:rPr lang="pt-PT" dirty="0" smtClean="0"/>
              <a:t>comunicar</a:t>
            </a:r>
            <a:r>
              <a:rPr lang="pt-PT" dirty="0" smtClean="0"/>
              <a:t>-se e agir em conjunto</a:t>
            </a:r>
            <a:r>
              <a:rPr lang="pt-PT" dirty="0" smtClean="0"/>
              <a:t>. Se </a:t>
            </a:r>
            <a:r>
              <a:rPr lang="pt-PT" dirty="0" smtClean="0"/>
              <a:t>baseiam no comum e constroem um </a:t>
            </a:r>
            <a:r>
              <a:rPr lang="pt-PT" dirty="0" err="1" smtClean="0"/>
              <a:t>common</a:t>
            </a:r>
            <a:r>
              <a:rPr lang="pt-PT" dirty="0" smtClean="0"/>
              <a:t> numa espiral expansiva de relações.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Produção </a:t>
            </a:r>
            <a:r>
              <a:rPr lang="pt-BR" dirty="0" err="1" smtClean="0"/>
              <a:t>biopolítica</a:t>
            </a:r>
            <a:r>
              <a:rPr lang="pt-BR" dirty="0" smtClean="0"/>
              <a:t> - além da produção econômica afeta e produz todas as facetas da vida social, seja, econômicas, sociais ou políticas.</a:t>
            </a:r>
          </a:p>
          <a:p>
            <a:r>
              <a:rPr lang="pt-BR" dirty="0" smtClean="0"/>
              <a:t>Um dos pilares que se assenta a possibilidade de democracia global:multidão</a:t>
            </a:r>
            <a:endParaRPr lang="pt-BR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Capítulo</a:t>
            </a:r>
            <a:r>
              <a:rPr lang="en-US" sz="2800" dirty="0" smtClean="0"/>
              <a:t> 1 </a:t>
            </a:r>
            <a:br>
              <a:rPr lang="en-US" sz="2800" dirty="0" smtClean="0"/>
            </a:br>
            <a:r>
              <a:rPr lang="en-US" sz="2800" dirty="0" smtClean="0"/>
              <a:t>Guerra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Guerra como conflito entre Estados-nação está em declínio .</a:t>
            </a:r>
          </a:p>
          <a:p>
            <a:r>
              <a:rPr lang="pt-PT" dirty="0" smtClean="0"/>
              <a:t>A guerra se transforma num </a:t>
            </a:r>
            <a:r>
              <a:rPr lang="pt-PT" dirty="0" err="1" smtClean="0"/>
              <a:t>fenômeno</a:t>
            </a:r>
            <a:r>
              <a:rPr lang="pt-PT" dirty="0" smtClean="0"/>
              <a:t> global, geral, e interminável  que solapa o Direito internacional</a:t>
            </a:r>
          </a:p>
          <a:p>
            <a:r>
              <a:rPr lang="pt-PT" dirty="0" smtClean="0"/>
              <a:t>Guerras civis imperiais -    local e específico  -  condicionado pelo império global</a:t>
            </a:r>
          </a:p>
          <a:p>
            <a:r>
              <a:rPr lang="pt-PT" dirty="0" smtClean="0"/>
              <a:t>11 de </a:t>
            </a:r>
            <a:r>
              <a:rPr lang="pt-PT" dirty="0" err="1" smtClean="0"/>
              <a:t>setembro</a:t>
            </a:r>
            <a:r>
              <a:rPr lang="pt-PT" dirty="0" smtClean="0"/>
              <a:t>: reconhecimento do estado de guerra civil </a:t>
            </a:r>
          </a:p>
          <a:p>
            <a:r>
              <a:rPr lang="pt-PT" dirty="0" smtClean="0"/>
              <a:t>A violência letal como potencialidade constante provoca o generalizado estado de guerra global</a:t>
            </a: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Estado de Guerra global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Guerra contra a pobreza</a:t>
            </a:r>
          </a:p>
          <a:p>
            <a:r>
              <a:rPr lang="pt-BR" dirty="0" smtClean="0"/>
              <a:t>Guerra contra as drogas</a:t>
            </a:r>
          </a:p>
          <a:p>
            <a:r>
              <a:rPr lang="pt-BR" dirty="0" smtClean="0"/>
              <a:t>Guerra contra o terrorismo</a:t>
            </a:r>
          </a:p>
          <a:p>
            <a:r>
              <a:rPr lang="pt-BR" dirty="0" smtClean="0"/>
              <a:t>O inimigo tornou-se  abstrato , indefinido, imaterial Limites indeterminados em termos espaciais e temporais</a:t>
            </a:r>
          </a:p>
          <a:p>
            <a:r>
              <a:rPr lang="pt-BR" dirty="0" smtClean="0"/>
              <a:t>Guerra contra o terrorismo - ininterrupto exercício de poder e violência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Guerra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Guerra tem se tornado no princípio básico de organização da sociedade, reduzindo-se a política a apenas um de seus recursos ou manifestações.</a:t>
            </a:r>
          </a:p>
          <a:p>
            <a:r>
              <a:rPr lang="pt-BR" dirty="0" smtClean="0"/>
              <a:t>Matriz geral de todas as relações de poder e técnicas de dominação</a:t>
            </a:r>
          </a:p>
          <a:p>
            <a:r>
              <a:rPr lang="pt-BR" dirty="0" smtClean="0"/>
              <a:t>Regime de </a:t>
            </a:r>
            <a:r>
              <a:rPr lang="pt-BR" dirty="0" err="1" smtClean="0"/>
              <a:t>biopoder</a:t>
            </a:r>
            <a:r>
              <a:rPr lang="pt-BR" dirty="0" smtClean="0"/>
              <a:t> </a:t>
            </a:r>
          </a:p>
          <a:p>
            <a:r>
              <a:rPr lang="pt-BR" dirty="0" smtClean="0"/>
              <a:t>Não só destinada a controlar a população, mas a produzir e reproduzir todos os aspectos da vida social</a:t>
            </a:r>
          </a:p>
          <a:p>
            <a:r>
              <a:rPr lang="pt-BR" dirty="0" smtClean="0"/>
              <a:t>Traz morte, mas também deve produzir vida</a:t>
            </a:r>
          </a:p>
          <a:p>
            <a:r>
              <a:rPr lang="pt-BR" dirty="0" smtClean="0"/>
              <a:t>Metáforas da guerra: esportes, negócio, vida afetiva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210</TotalTime>
  <Words>1559</Words>
  <Application>Microsoft Office PowerPoint</Application>
  <PresentationFormat>On-screen Show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Cívico</vt:lpstr>
      <vt:lpstr>MULTIDÃO</vt:lpstr>
      <vt:lpstr>Autores</vt:lpstr>
      <vt:lpstr>Prefácio</vt:lpstr>
      <vt:lpstr>Conceito de Multidão</vt:lpstr>
      <vt:lpstr>Diferença entre multidão, povo e massa</vt:lpstr>
      <vt:lpstr>BIOPOLÍTICA</vt:lpstr>
      <vt:lpstr>Capítulo 1  Guerra</vt:lpstr>
      <vt:lpstr>Estado de Guerra global</vt:lpstr>
      <vt:lpstr>Guerra</vt:lpstr>
      <vt:lpstr>Estado de Guerra global</vt:lpstr>
      <vt:lpstr>Estado de Guerra</vt:lpstr>
      <vt:lpstr>Tribunal Penal Internacional</vt:lpstr>
      <vt:lpstr>Uso da inteligência na Segurança</vt:lpstr>
      <vt:lpstr>Contrainsurgências</vt:lpstr>
      <vt:lpstr>Quarta Guerra Mundial</vt:lpstr>
      <vt:lpstr>Complexo vital militar</vt:lpstr>
      <vt:lpstr>Revolução nos assuntos militares - RAM</vt:lpstr>
      <vt:lpstr>Guerra Virtual</vt:lpstr>
      <vt:lpstr>Contrainsurgência</vt:lpstr>
      <vt:lpstr>Resistência</vt:lpstr>
      <vt:lpstr>Biopoder</vt:lpstr>
      <vt:lpstr>Desejo de Democracia</vt:lpstr>
      <vt:lpstr>Princípios da genealogia da resistência</vt:lpstr>
      <vt:lpstr>Inventando lutas em rede</vt:lpstr>
      <vt:lpstr>Biopolítica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Cyberdemocracia:</dc:title>
  <dc:creator>usuario</dc:creator>
  <cp:lastModifiedBy>Eduardo Freire</cp:lastModifiedBy>
  <cp:revision>50</cp:revision>
  <dcterms:created xsi:type="dcterms:W3CDTF">2011-08-11T16:48:57Z</dcterms:created>
  <dcterms:modified xsi:type="dcterms:W3CDTF">2011-08-11T17:25:12Z</dcterms:modified>
</cp:coreProperties>
</file>