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9" r:id="rId4"/>
    <p:sldId id="259" r:id="rId5"/>
    <p:sldId id="258" r:id="rId6"/>
    <p:sldId id="260" r:id="rId7"/>
    <p:sldId id="267" r:id="rId8"/>
    <p:sldId id="262" r:id="rId9"/>
    <p:sldId id="266" r:id="rId10"/>
    <p:sldId id="263" r:id="rId11"/>
    <p:sldId id="265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F2561-BD6E-488B-B9F7-012F35B88791}" type="datetimeFigureOut">
              <a:rPr lang="pt-BR" smtClean="0"/>
              <a:pPr/>
              <a:t>31/10/2011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4673-2039-40DA-A908-FD456E5F78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ilyvivia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arelli@gmail.com" TargetMode="External"/><Relationship Id="rId4" Type="http://schemas.openxmlformats.org/officeDocument/2006/relationships/hyperlink" Target="mailto:marcyllya@yahoo.com.b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magesCAVMD4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703" y="0"/>
            <a:ext cx="8574593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Universidade Federal de Santa Catarina</a:t>
            </a:r>
            <a:b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Pós-Graduação em Engenharia e Gestão do Conhecimento</a:t>
            </a:r>
            <a:b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EGC - 9104 / Governo Eletrônico</a:t>
            </a:r>
            <a:b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Aires José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Rover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Eduardo Costa</a:t>
            </a:r>
            <a:b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8064896" cy="2448272"/>
          </a:xfrm>
        </p:spPr>
        <p:txBody>
          <a:bodyPr>
            <a:normAutofit fontScale="92500"/>
          </a:bodyPr>
          <a:lstStyle/>
          <a:p>
            <a:r>
              <a:rPr lang="es-ES" sz="4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3: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Emily Vivian </a:t>
            </a:r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Valcarenghi</a:t>
            </a: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emilyvivian@gmail.com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Marcilia</a:t>
            </a: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Fagundes</a:t>
            </a: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Souza -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marcyllya@yahoo.com.br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Lúcio</a:t>
            </a: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Eduardo </a:t>
            </a:r>
            <a:r>
              <a:rPr lang="es-E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Darelli</a:t>
            </a:r>
            <a:r>
              <a:rPr lang="es-E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darelli@gmail.com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ereditariedade_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Hereditariedade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invariância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transgeracional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qualquer aspecto estrutural numa linhagem de unidades historicamente conectadas.</a:t>
            </a:r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Este livro mostra, a partir das qualidades das experiências dos seres vivos, </a:t>
            </a:r>
            <a:r>
              <a:rPr lang="pt-BR" dirty="0" err="1" smtClean="0"/>
              <a:t>autopoiese</a:t>
            </a:r>
            <a:r>
              <a:rPr lang="pt-BR" dirty="0" smtClean="0"/>
              <a:t> celular, organização dos </a:t>
            </a:r>
            <a:r>
              <a:rPr lang="pt-BR" dirty="0" err="1" smtClean="0"/>
              <a:t>metacelulares</a:t>
            </a:r>
            <a:r>
              <a:rPr lang="pt-BR" dirty="0" smtClean="0"/>
              <a:t> e seus domínios comportamentais, sistema nervoso, domínios </a:t>
            </a:r>
            <a:r>
              <a:rPr lang="pt-BR" dirty="0" err="1" smtClean="0"/>
              <a:t>linguísticos</a:t>
            </a:r>
            <a:r>
              <a:rPr lang="pt-BR" dirty="0" smtClean="0"/>
              <a:t> e linguagem, como surgem os fenômenos próprios dos seres vivos.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 (continuação)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Todo fazer leva a um novo fazer: é o círculo cognitivo que caracteriza o nosso ser, num processo cuja realização está imersa no modo de ser autônomo do ser vivo.</a:t>
            </a:r>
          </a:p>
          <a:p>
            <a:pPr algn="just"/>
            <a:r>
              <a:rPr lang="pt-BR" dirty="0" smtClean="0"/>
              <a:t>Torna-te quem tu és.</a:t>
            </a:r>
          </a:p>
          <a:p>
            <a:pPr lvl="1" algn="r">
              <a:buNone/>
            </a:pPr>
            <a:r>
              <a:rPr lang="pt-BR" dirty="0" smtClean="0"/>
              <a:t>(Nietzsche)</a:t>
            </a:r>
          </a:p>
          <a:p>
            <a:r>
              <a:rPr lang="pt-BR" dirty="0" smtClean="0"/>
              <a:t>Porque realmente temos dificuldade de nos auto-analisarmos?</a:t>
            </a:r>
          </a:p>
          <a:p>
            <a:r>
              <a:rPr lang="pt-BR" dirty="0" smtClean="0"/>
              <a:t>Podemos esperar de uma unidade aquilo que a não está determinado na dinâmica de sua organização?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hereditaried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060847"/>
            <a:ext cx="5184576" cy="483893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pt-BR" b="1" dirty="0"/>
              <a:t>A Árvore do Conhecimento: as bases biológicas da compreensão humana</a:t>
            </a:r>
            <a:br>
              <a:rPr lang="pt-BR" b="1" dirty="0"/>
            </a:br>
            <a:r>
              <a:rPr lang="pt-BR" sz="2700" b="1" dirty="0" err="1"/>
              <a:t>Maturana</a:t>
            </a:r>
            <a:r>
              <a:rPr lang="pt-BR" sz="2700" b="1" dirty="0"/>
              <a:t> e Varela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59632" y="3501008"/>
            <a:ext cx="66247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Capítulo III: </a:t>
            </a:r>
          </a:p>
          <a:p>
            <a:pPr algn="ctr"/>
            <a:r>
              <a:rPr lang="pt-BR" sz="4000" dirty="0" smtClean="0"/>
              <a:t>História: reprodução e Hereditariedade</a:t>
            </a:r>
          </a:p>
          <a:p>
            <a:pPr algn="ctr"/>
            <a:r>
              <a:rPr lang="pt-BR" sz="4000" dirty="0" smtClean="0"/>
              <a:t>p. 64-82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 Árvore do Conhecimento: as bases biológicas da compreensão humana</a:t>
            </a:r>
            <a:br>
              <a:rPr lang="pt-BR" b="1" dirty="0" smtClean="0"/>
            </a:br>
            <a:r>
              <a:rPr lang="pt-BR" sz="2700" b="1" dirty="0" err="1" smtClean="0"/>
              <a:t>Maturana</a:t>
            </a:r>
            <a:r>
              <a:rPr lang="pt-BR" sz="2700" b="1" dirty="0" smtClean="0"/>
              <a:t> e Varela</a:t>
            </a:r>
            <a:br>
              <a:rPr lang="pt-BR" sz="2700" b="1" dirty="0" smtClean="0"/>
            </a:br>
            <a:r>
              <a:rPr lang="pt-BR" sz="2700" b="1" dirty="0" smtClean="0"/>
              <a:t>Idéia central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16"/>
            <a:ext cx="8043890" cy="3983047"/>
          </a:xfrm>
        </p:spPr>
        <p:txBody>
          <a:bodyPr/>
          <a:lstStyle/>
          <a:p>
            <a:pPr algn="just"/>
            <a:r>
              <a:rPr lang="pt-BR" dirty="0" smtClean="0"/>
              <a:t>Conhecer o conhecer através de um </a:t>
            </a:r>
            <a:r>
              <a:rPr lang="pt-BR" i="1" dirty="0" smtClean="0"/>
              <a:t>approach</a:t>
            </a:r>
            <a:r>
              <a:rPr lang="pt-BR" dirty="0" smtClean="0"/>
              <a:t> nem </a:t>
            </a:r>
            <a:r>
              <a:rPr lang="pt-BR" dirty="0" err="1" smtClean="0"/>
              <a:t>objetivista</a:t>
            </a:r>
            <a:r>
              <a:rPr lang="pt-BR" dirty="0" smtClean="0"/>
              <a:t>, nem idealista, mas de forma lógica a partir da observação das mudanças estruturais (ontogenia) de uma unidade </a:t>
            </a:r>
            <a:r>
              <a:rPr lang="pt-BR" dirty="0" err="1" smtClean="0"/>
              <a:t>autopoiética</a:t>
            </a:r>
            <a:endParaRPr lang="pt-BR" dirty="0" smtClean="0"/>
          </a:p>
          <a:p>
            <a:pPr algn="just"/>
            <a:r>
              <a:rPr lang="pt-BR" dirty="0" smtClean="0"/>
              <a:t>Dinâmica interna + </a:t>
            </a:r>
            <a:r>
              <a:rPr lang="pt-BR" dirty="0" err="1" smtClean="0"/>
              <a:t>interacional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Autopoiese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É a capacidade dos seres vivos de produzirem a si próprios.</a:t>
            </a:r>
          </a:p>
          <a:p>
            <a:pPr algn="just"/>
            <a:r>
              <a:rPr lang="pt-BR" dirty="0" smtClean="0"/>
              <a:t>A conservação da </a:t>
            </a:r>
            <a:r>
              <a:rPr lang="pt-BR" dirty="0" err="1" smtClean="0"/>
              <a:t>autopoiese</a:t>
            </a:r>
            <a:r>
              <a:rPr lang="pt-BR" dirty="0" smtClean="0"/>
              <a:t> e da adaptação de um ser vivo ao seu meio são condições sistêmicas para a vida. </a:t>
            </a:r>
          </a:p>
          <a:p>
            <a:pPr algn="just"/>
            <a:r>
              <a:rPr lang="pt-BR" dirty="0" smtClean="0"/>
              <a:t>Por tanto um sistema vivo, como sistema autônomo está constantemente se </a:t>
            </a:r>
            <a:r>
              <a:rPr lang="pt-BR" dirty="0" err="1" smtClean="0"/>
              <a:t>autoproduzindo</a:t>
            </a:r>
            <a:r>
              <a:rPr lang="pt-BR" dirty="0" smtClean="0"/>
              <a:t>, </a:t>
            </a:r>
            <a:r>
              <a:rPr lang="pt-BR" dirty="0" err="1" smtClean="0"/>
              <a:t>autorregulando</a:t>
            </a:r>
            <a:r>
              <a:rPr lang="pt-BR" dirty="0" smtClean="0"/>
              <a:t>, e sempre mantendo interações com o meio, onde este apenas desencadeia no ser vivo mudanças determinadas em sua própria estrutura.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Retomando...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Capítulo I: Conhecer o conhecer</a:t>
            </a:r>
          </a:p>
          <a:p>
            <a:pPr lvl="1"/>
            <a:r>
              <a:rPr lang="pt-BR" dirty="0" smtClean="0"/>
              <a:t>Todo fazer é um conhecer e todo conhecer é um fazer.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Capítulo II: A organização do ser vivo</a:t>
            </a:r>
          </a:p>
          <a:p>
            <a:pPr lvl="1"/>
            <a:r>
              <a:rPr lang="pt-BR" dirty="0"/>
              <a:t>Todo conhecer é um fazer daquele que conhece, todo conhecer depende da estrutura daquele que conhece.</a:t>
            </a:r>
            <a:endParaRPr lang="pt-BR" dirty="0" smtClean="0"/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Capítulo III: História, reprodução e hereditariedade</a:t>
            </a:r>
          </a:p>
          <a:p>
            <a:pPr lvl="1"/>
            <a:r>
              <a:rPr lang="pt-BR" dirty="0" smtClean="0"/>
              <a:t>Entender os mecanismos que fazem do ser vivo um ser histórico.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História, reprodução e hereditariedade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Como seres sociais, temos uma história, de descendentes e ancestrais. E como organismos, somos seres multicelulares. Como seres históricos, compartilhamos a mesma idade ancestral</a:t>
            </a:r>
            <a:r>
              <a:rPr lang="pt-BR" dirty="0" smtClean="0"/>
              <a:t>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História, reprodução e hereditariedade (continuação)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Para a compreensão do ser vivo é necessário entender os mecanismos que o tornam um ser histórico, para tanto é preciso entender o fenômeno da reprodução, que geralmente, consiste em que a partir de uma unidade e por meio de um processo origina-se outra unidade de mesma classe, mas distinguível da primeira.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História, reprodução e hereditariedade (continuação)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Os modos de geração de unidades: réplica, cópia e </a:t>
            </a:r>
            <a:r>
              <a:rPr lang="pt-BR" dirty="0" smtClean="0"/>
              <a:t>reprodução</a:t>
            </a:r>
          </a:p>
          <a:p>
            <a:pPr algn="just"/>
            <a:r>
              <a:rPr lang="pt-BR" dirty="0" smtClean="0"/>
              <a:t>Toda vez que ocorre uma série histórica acontece o fenômeno hereditário, ou seja, reaparecem configurações estruturais próprias de um membro de uma série na série seguinte.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processo de reprodução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Fratura que gera duas ou mais unidades semelhantes e diferentes entre si.</a:t>
            </a:r>
          </a:p>
          <a:p>
            <a:pPr algn="just"/>
            <a:r>
              <a:rPr lang="pt-BR" dirty="0" smtClean="0"/>
              <a:t>O processo de reprodução gera necessariamente unidades historicamente conectadas, que por sua vez sofrem fraturas reprodutivas e formam, em conjunto, um sistema histórico.</a:t>
            </a:r>
          </a:p>
          <a:p>
            <a:pPr algn="just"/>
            <a:r>
              <a:rPr lang="pt-BR" dirty="0" smtClean="0"/>
              <a:t>A reprodução não é constitutiva do ser vivo e não faz parte de sua organização, pois podemos existir sem nos reproduzir.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577</Words>
  <Application>Microsoft Office PowerPoint</Application>
  <PresentationFormat>Apresentação na tela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Universidade Federal de Santa Catarina Programa de Pós-Graduação em Engenharia e Gestão do Conhecimento EGC - 9104 / Governo Eletrônico Prof. Aires José Rover e Eduardo Costa </vt:lpstr>
      <vt:lpstr>A Árvore do Conhecimento: as bases biológicas da compreensão humana Maturana e Varela </vt:lpstr>
      <vt:lpstr>A Árvore do Conhecimento: as bases biológicas da compreensão humana Maturana e Varela Idéia central</vt:lpstr>
      <vt:lpstr>A Autopoiese</vt:lpstr>
      <vt:lpstr>Retomando...</vt:lpstr>
      <vt:lpstr>História, reprodução e hereditariedade</vt:lpstr>
      <vt:lpstr>História, reprodução e hereditariedade (continuação)</vt:lpstr>
      <vt:lpstr>História, reprodução e hereditariedade (continuação)</vt:lpstr>
      <vt:lpstr>O processo de reprodução</vt:lpstr>
      <vt:lpstr>Hereditariedade</vt:lpstr>
      <vt:lpstr>Conclusões</vt:lpstr>
      <vt:lpstr>Conclusões (continuação)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Santa Catarina Programa de Pós-Graduação em Engenharia e Gestão do Conhecimento EGC - 9104 / Governo Eletrônico Prof. Aires José Rover e Eduardo Costa </dc:title>
  <dc:creator>Emily Vivian Valcarenghi</dc:creator>
  <cp:lastModifiedBy>Emily Vivian Valcarenghi</cp:lastModifiedBy>
  <cp:revision>22</cp:revision>
  <dcterms:created xsi:type="dcterms:W3CDTF">2011-10-22T14:29:10Z</dcterms:created>
  <dcterms:modified xsi:type="dcterms:W3CDTF">2011-10-31T20:33:18Z</dcterms:modified>
</cp:coreProperties>
</file>